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9144000" cy="6858000" type="screen4x3"/>
  <p:notesSz cx="7099300" cy="10236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894B2"/>
    <a:srgbClr val="505050"/>
    <a:srgbClr val="00A300"/>
    <a:srgbClr val="743063"/>
    <a:srgbClr val="FFA300"/>
    <a:srgbClr val="FF0000"/>
    <a:srgbClr val="004990"/>
    <a:srgbClr val="A7A9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2" autoAdjust="0"/>
    <p:restoredTop sz="54233" autoAdjust="0"/>
  </p:normalViewPr>
  <p:slideViewPr>
    <p:cSldViewPr snapToGrid="0">
      <p:cViewPr>
        <p:scale>
          <a:sx n="118" d="100"/>
          <a:sy n="118" d="100"/>
        </p:scale>
        <p:origin x="-58" y="-58"/>
      </p:cViewPr>
      <p:guideLst>
        <p:guide orient="horz" pos="2803"/>
        <p:guide orient="horz" pos="929"/>
        <p:guide orient="horz" pos="3061"/>
        <p:guide orient="horz" pos="1278"/>
        <p:guide orient="horz" pos="1323"/>
        <p:guide orient="horz" pos="2857"/>
        <p:guide orient="horz" pos="3050"/>
        <p:guide pos="1378"/>
        <p:guide pos="42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82" y="150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3438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B29B1C-3D5B-4B0C-B578-24F7A65137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327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9A6CFA-53D1-43B1-A560-1DCA39F5DFE1}" type="datetimeFigureOut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9B3B48-613E-462F-A58F-952241C9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19CE-EA01-4AC3-AF64-8DB9CB5EE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DF67-B6B2-4BA1-B032-D9A7C1F8D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E93E-4ACC-47CC-ABBF-60E8596E2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E20332-3E0C-433F-9D8B-6E8B384C6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7483EB-9507-4CC3-9741-B0385551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E0FD63-658B-4D0A-844C-C2D97C1AD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7802E5-24ED-4C0D-ADE6-9E94A13F0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E837-E514-4FAB-B8AC-6EE1A84CC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480B1E-B98E-4BAC-99AC-4C10C1432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E24254-8629-46AE-AC4E-557B06FAF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98FD376-C8EC-4252-941B-00E083DE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0" r:id="rId2"/>
    <p:sldLayoutId id="2147483925" r:id="rId3"/>
    <p:sldLayoutId id="2147483926" r:id="rId4"/>
    <p:sldLayoutId id="2147483927" r:id="rId5"/>
    <p:sldLayoutId id="2147483928" r:id="rId6"/>
    <p:sldLayoutId id="2147483921" r:id="rId7"/>
    <p:sldLayoutId id="2147483929" r:id="rId8"/>
    <p:sldLayoutId id="2147483930" r:id="rId9"/>
    <p:sldLayoutId id="2147483922" r:id="rId10"/>
    <p:sldLayoutId id="214748392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cid:image002.jpg@01CD23BA.60BF47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9" name="Group 43"/>
          <p:cNvGraphicFramePr>
            <a:graphicFrameLocks noGrp="1"/>
          </p:cNvGraphicFramePr>
          <p:nvPr/>
        </p:nvGraphicFramePr>
        <p:xfrm>
          <a:off x="127000" y="122238"/>
          <a:ext cx="8902700" cy="946150"/>
        </p:xfrm>
        <a:graphic>
          <a:graphicData uri="http://schemas.openxmlformats.org/drawingml/2006/table">
            <a:tbl>
              <a:tblPr/>
              <a:tblGrid>
                <a:gridCol w="2981325"/>
                <a:gridCol w="1468438"/>
                <a:gridCol w="3900487"/>
                <a:gridCol w="552450"/>
              </a:tblGrid>
              <a:tr h="4904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HS&amp;E INCIDENT BULLETIN</a:t>
                      </a:r>
                    </a:p>
                  </a:txBody>
                  <a:tcPr marL="108000" marR="108000" marT="108025" marB="1080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3rd Quarter 2013</a:t>
                      </a:r>
                    </a:p>
                  </a:txBody>
                  <a:tcPr marL="108000" marR="108000" marT="108025" marB="1080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108000" marR="108000" marT="108025" marB="1080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5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Catalonia, Spain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Fall from Height – Wrist Fracture, Forehead Stitches</a:t>
                      </a: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108000" marR="108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56" name="Group 40"/>
          <p:cNvGraphicFramePr>
            <a:graphicFrameLocks noGrp="1"/>
          </p:cNvGraphicFramePr>
          <p:nvPr/>
        </p:nvGraphicFramePr>
        <p:xfrm>
          <a:off x="112713" y="1157288"/>
          <a:ext cx="8918575" cy="4668837"/>
        </p:xfrm>
        <a:graphic>
          <a:graphicData uri="http://schemas.openxmlformats.org/drawingml/2006/table">
            <a:tbl>
              <a:tblPr/>
              <a:tblGrid>
                <a:gridCol w="4453724"/>
                <a:gridCol w="4464851"/>
              </a:tblGrid>
              <a:tr h="25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Summary:</a:t>
                      </a:r>
                    </a:p>
                  </a:txBody>
                  <a:tcPr marL="90006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90006" marR="90006" marT="89997" marB="899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376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 was using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ladder to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what tool was needed to close a flange that was previously opened due to a blockage in the pipe. The ladder, supported on the flotation pipes, fell to the ground with employee on it. The worker fell from a height of 1.70 meters.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90006" marR="90006" marT="89997" marB="89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Root Causes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90006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Actions Taken Thus Far: Next Steps</a:t>
                      </a:r>
                    </a:p>
                  </a:txBody>
                  <a:tcPr marL="90006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</a:tr>
              <a:tr h="125286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ladder was not properly fastened in order to ensure its stability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90006" marR="90006" marT="89997" marB="89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employees the need to ensure proper support for ladders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*Investigation not complete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90006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6" name="Picture 35" descr="cid:image002.jpg@01CD23BA.60BF475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924425" y="5888038"/>
            <a:ext cx="39560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563" y="1384300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8163" y="1384300"/>
            <a:ext cx="197643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B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8641</TotalTime>
  <Words>111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Lucida Sans Unicode</vt:lpstr>
      <vt:lpstr>Wingdings 3</vt:lpstr>
      <vt:lpstr>Verdana</vt:lpstr>
      <vt:lpstr>Wingdings 2</vt:lpstr>
      <vt:lpstr>Concourse</vt:lpstr>
      <vt:lpstr>Slide 1</vt:lpstr>
    </vt:vector>
  </TitlesOfParts>
  <Company>Rolls-Royce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Rolls Royce</dc:creator>
  <dc:description>Developed by Operandi Limited</dc:description>
  <cp:lastModifiedBy>dell</cp:lastModifiedBy>
  <cp:revision>465</cp:revision>
  <cp:lastPrinted>2003-11-04T16:53:27Z</cp:lastPrinted>
  <dcterms:created xsi:type="dcterms:W3CDTF">2004-01-23T18:06:09Z</dcterms:created>
  <dcterms:modified xsi:type="dcterms:W3CDTF">2014-02-24T10:25:48Z</dcterms:modified>
</cp:coreProperties>
</file>